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83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7" r:id="rId20"/>
    <p:sldId id="278" r:id="rId21"/>
    <p:sldId id="281" r:id="rId22"/>
    <p:sldId id="280" r:id="rId23"/>
    <p:sldId id="284" r:id="rId24"/>
    <p:sldId id="285" r:id="rId25"/>
    <p:sldId id="286" r:id="rId26"/>
    <p:sldId id="287" r:id="rId27"/>
    <p:sldId id="288" r:id="rId28"/>
    <p:sldId id="292" r:id="rId29"/>
    <p:sldId id="289" r:id="rId30"/>
    <p:sldId id="291" r:id="rId31"/>
    <p:sldId id="290" r:id="rId32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1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4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7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6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3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8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3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1278-5853-4F81-A10C-80E60FE0141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0068-CC82-4650-9C6B-27E447D45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63748_w640_h640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Отделение Э</a:t>
            </a:r>
            <a:r>
              <a:rPr lang="ru-RU" sz="4800" b="1" dirty="0" smtClean="0"/>
              <a:t>ндоскопии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04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88" y="13014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6583362"/>
          </a:xfrm>
        </p:spPr>
        <p:txBody>
          <a:bodyPr>
            <a:normAutofit/>
          </a:bodyPr>
          <a:lstStyle/>
          <a:p>
            <a:r>
              <a:rPr lang="ru-RU" sz="4000" u="sng" dirty="0" smtClean="0"/>
              <a:t>Старшая сестра:</a:t>
            </a:r>
            <a:br>
              <a:rPr lang="ru-RU" sz="4000" u="sng" dirty="0" smtClean="0"/>
            </a:br>
            <a:r>
              <a:rPr lang="ru-RU" sz="4000" u="sng" dirty="0"/>
              <a:t/>
            </a:r>
            <a:br>
              <a:rPr lang="ru-RU" sz="4000" u="sng" dirty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>Катанцева Анна Егоровна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475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И.о. старшей медицинской сестры: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Яровая Елена Юрьевна,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высшая категория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62" y="0"/>
            <a:ext cx="5167337" cy="6950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3976663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u="sng" dirty="0" smtClean="0"/>
              <a:t>Медицинская сестра: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Шарова Ирина Сергеевна,</a:t>
            </a:r>
            <a:br>
              <a:rPr lang="ru-RU" dirty="0" smtClean="0"/>
            </a:br>
            <a:r>
              <a:rPr lang="ru-RU" dirty="0" smtClean="0"/>
              <a:t>категория</a:t>
            </a:r>
            <a:br>
              <a:rPr lang="ru-RU" dirty="0" smtClean="0"/>
            </a:br>
            <a:r>
              <a:rPr lang="ru-RU" dirty="0" smtClean="0"/>
              <a:t>высшая.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5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Санитарка: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Харина Светлана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Виды обследования: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242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8640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Фиброгастродуоденоскопия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2687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Ректороманоскопия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Фиброколоноскопия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3707904" cy="16288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bg1"/>
                </a:solidFill>
              </a:rPr>
              <a:t>Взятие биопсии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4906888" cy="19888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Виды операций: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Полипэктомия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84482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Остановка кровотечений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096344" cy="5535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Удаление инородных тел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В планах на будущее: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537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prstClr val="white"/>
                </a:solidFill>
              </a:rPr>
              <a:t>Эндоскопическая ретроградная холангиопанкреатография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02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3999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352928" cy="2276872"/>
          </a:xfrm>
        </p:spPr>
        <p:txBody>
          <a:bodyPr>
            <a:noAutofit/>
          </a:bodyPr>
          <a:lstStyle/>
          <a:p>
            <a:r>
              <a:rPr lang="ru-RU" sz="4800" b="1" dirty="0">
                <a:ea typeface="+mn-ea"/>
                <a:cs typeface="+mn-cs"/>
              </a:rPr>
              <a:t>Эндоскопическая папиллосфинктеротомия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63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bg1"/>
                </a:solidFill>
              </a:rPr>
              <a:t>Удаление камней холедоха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Дробление камней холедоха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Стентирование стенозов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различного генеза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Лигирование и склерозирование варикозно-расширенных вен пищевода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" y="5715000"/>
            <a:ext cx="9139127" cy="1143000"/>
          </a:xfrm>
          <a:solidFill>
            <a:srgbClr val="7030A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Будьте здоровы!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12068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Создано в 1990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01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548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Расположено на 4-ом этаже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Контактный телефон: </a:t>
            </a:r>
            <a:r>
              <a:rPr lang="ru-RU" dirty="0" smtClean="0">
                <a:solidFill>
                  <a:srgbClr val="FF0000"/>
                </a:solidFill>
              </a:rPr>
              <a:t>31-10-84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9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97490" cy="6858000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Заведующий отделением</a:t>
            </a:r>
            <a:r>
              <a:rPr lang="ru-RU" sz="3600" dirty="0" smtClean="0"/>
              <a:t>: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Хаин Вячеслав Владимирович,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хирург-эндоскопист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77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Врач-эндоскопист: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Томушкина Любовь Георгиевна,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высшая категория.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74</Words>
  <Application>Microsoft Office PowerPoint</Application>
  <PresentationFormat>Экран (4:3)</PresentationFormat>
  <Paragraphs>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Отделение Эндоскопии</vt:lpstr>
      <vt:lpstr>Презентация PowerPoint</vt:lpstr>
      <vt:lpstr>Презентация PowerPoint</vt:lpstr>
      <vt:lpstr>Презентация PowerPoint</vt:lpstr>
      <vt:lpstr>Создано в 1990 году</vt:lpstr>
      <vt:lpstr>Расположено на 4-ом этаже</vt:lpstr>
      <vt:lpstr>Контактный телефон: 31-10-84</vt:lpstr>
      <vt:lpstr>Заведующий отделением:   Хаин Вячеслав Владимирович,   хирург-эндоскопист</vt:lpstr>
      <vt:lpstr>Врач-эндоскопист:  Томушкина Любовь Георгиевна,  высшая категория.</vt:lpstr>
      <vt:lpstr>Старшая сестра:   Катанцева Анна Егоровна</vt:lpstr>
      <vt:lpstr>И.о. старшей медицинской сестры:  Яровая Елена Юрьевна,  высшая категория</vt:lpstr>
      <vt:lpstr>Медицинская сестра:   Шарова Ирина Сергеевна, категория высшая.</vt:lpstr>
      <vt:lpstr>Санитарка:   Харина Светлана Владимировна</vt:lpstr>
      <vt:lpstr>Виды обследования:</vt:lpstr>
      <vt:lpstr>Фиброгастродуоденоскопия</vt:lpstr>
      <vt:lpstr>Ректороманоскопия</vt:lpstr>
      <vt:lpstr>Фиброколоноскопия </vt:lpstr>
      <vt:lpstr>Взятие биопсии </vt:lpstr>
      <vt:lpstr>Виды операций:</vt:lpstr>
      <vt:lpstr>Полипэктомия</vt:lpstr>
      <vt:lpstr>Остановка кровотечений </vt:lpstr>
      <vt:lpstr>Удаление инородных тел</vt:lpstr>
      <vt:lpstr>В планах на будущее:</vt:lpstr>
      <vt:lpstr>Эндоскопическая ретроградная холангиопанкреатография</vt:lpstr>
      <vt:lpstr>Презентация PowerPoint</vt:lpstr>
      <vt:lpstr>Эндоскопическая папиллосфинктеротомия</vt:lpstr>
      <vt:lpstr>Удаление камней холедоха </vt:lpstr>
      <vt:lpstr> Дробление камней холедоха </vt:lpstr>
      <vt:lpstr>Стентирование стенозов  различного генеза</vt:lpstr>
      <vt:lpstr>Лигирование и склерозирование варикозно-расширенных вен пищевода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эндоскопии</dc:title>
  <dc:creator>Home</dc:creator>
  <cp:lastModifiedBy>Эндоскопия</cp:lastModifiedBy>
  <cp:revision>24</cp:revision>
  <dcterms:created xsi:type="dcterms:W3CDTF">2014-02-22T07:05:04Z</dcterms:created>
  <dcterms:modified xsi:type="dcterms:W3CDTF">2014-02-27T03:51:06Z</dcterms:modified>
</cp:coreProperties>
</file>