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CCB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65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3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54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24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86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2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58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09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33A4B-EF7D-45CA-A945-D1594A95190A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9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Презентации Медицина Изображения – скачать бесплатно на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2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99507" y="196092"/>
            <a:ext cx="11812384" cy="534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1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 </a:t>
            </a:r>
            <a:endParaRPr lang="ru-RU" sz="3100" b="1" dirty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0592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Профилактика коррупции в благотворительной деятельности</a:t>
            </a:r>
          </a:p>
        </p:txBody>
      </p:sp>
      <p:sp>
        <p:nvSpPr>
          <p:cNvPr id="8" name="Капля 7"/>
          <p:cNvSpPr/>
          <p:nvPr/>
        </p:nvSpPr>
        <p:spPr>
          <a:xfrm>
            <a:off x="223114" y="2284212"/>
            <a:ext cx="2818014" cy="2100101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94289" y="2374033"/>
            <a:ext cx="2542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Граждане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юридические лица вправе беспрепятственно и свободно осуществлять благотворительную и добровольческую (волонтерскую) деятельность на основе добровольности и свободы выбора ее целей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8637" y="2163120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</a:t>
            </a:r>
          </a:p>
        </p:txBody>
      </p:sp>
      <p:sp>
        <p:nvSpPr>
          <p:cNvPr id="16" name="Капля 15"/>
          <p:cNvSpPr/>
          <p:nvPr/>
        </p:nvSpPr>
        <p:spPr>
          <a:xfrm>
            <a:off x="139985" y="4542424"/>
            <a:ext cx="2901143" cy="2302092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74765" y="4384313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149" y="4612161"/>
            <a:ext cx="26553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Благотворительные пожертвования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форме безвозмездной передачи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движимого и недвижимого имущества осуществляются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только при наличии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договора в письменной форме и документов,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необходимых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для их постановки на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бухгалтерский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учет     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(акт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приема-передачи,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накладная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</a:t>
            </a:r>
          </a:p>
        </p:txBody>
      </p:sp>
      <p:sp>
        <p:nvSpPr>
          <p:cNvPr id="18" name="Капля 17"/>
          <p:cNvSpPr/>
          <p:nvPr/>
        </p:nvSpPr>
        <p:spPr>
          <a:xfrm flipH="1">
            <a:off x="3355608" y="4513206"/>
            <a:ext cx="2906611" cy="2331310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390066" y="4384313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2589" y="4500255"/>
            <a:ext cx="28100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Оформление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договора пожертвования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и/или заявления о пожертвовании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является обязательным в целях подтверждения факта, что имущество, в том числе денежные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средства,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было передано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учреждению безвозмездно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добровольно,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учреждение не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допустило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незаконный сбор средств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исполнило цели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пожертвования</a:t>
            </a:r>
            <a:endParaRPr lang="ru-RU" sz="1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1" name="Капля 20"/>
          <p:cNvSpPr/>
          <p:nvPr/>
        </p:nvSpPr>
        <p:spPr>
          <a:xfrm flipH="1">
            <a:off x="3341640" y="2286260"/>
            <a:ext cx="2627966" cy="2100101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476480" y="2374033"/>
            <a:ext cx="23508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коррупционных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проявлениях необходимо сообщать по 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«телефону доверия» Министерства здравоохранения Свердловской области </a:t>
            </a:r>
            <a:b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вопросам противодействия коррупции</a:t>
            </a:r>
          </a:p>
          <a:p>
            <a:pPr algn="ctr"/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8 (343)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312-03-02</a:t>
            </a:r>
            <a:endParaRPr lang="ru-RU" sz="1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2588" y="2139298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</a:t>
            </a:r>
          </a:p>
        </p:txBody>
      </p:sp>
      <p:pic>
        <p:nvPicPr>
          <p:cNvPr id="31" name="Рисунок 30" descr="135 706 рез. по запросу «Кардиограмма сердца» — изображения, стоковые  фотографии, трехмерные объекты и векторная графика | Shutterstock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00"/>
          <a:stretch/>
        </p:blipFill>
        <p:spPr bwMode="auto">
          <a:xfrm>
            <a:off x="6064715" y="1613696"/>
            <a:ext cx="5657850" cy="24669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Рисунок 25" descr="Пнг Айболит 31 фото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86254" y="2751512"/>
            <a:ext cx="2933703" cy="410648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8239384" y="1823455"/>
            <a:ext cx="36740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 сентября – Международный день благотворительности! </a:t>
            </a:r>
          </a:p>
          <a:p>
            <a:pPr algn="ctr"/>
            <a:r>
              <a:rPr lang="ru-RU" sz="12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Праздник введен в 2013 году по инициативе Генеральной Ассамблеи </a:t>
            </a:r>
            <a:r>
              <a:rPr lang="ru-RU" sz="12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ООН.</a:t>
            </a:r>
            <a:endParaRPr lang="ru-RU" sz="1200" b="1" dirty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94289" y="1163277"/>
            <a:ext cx="56891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России существует огромное количество фондов, каждому из которых можно сделать пожертвование. </a:t>
            </a:r>
            <a:endParaRPr lang="ru-RU" sz="1500" b="1" dirty="0" smtClean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5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Такое </a:t>
            </a:r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разнообразие делает благотворительность </a:t>
            </a:r>
            <a:b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России не только благородным, но и продуктивным делом.</a:t>
            </a:r>
          </a:p>
        </p:txBody>
      </p:sp>
    </p:spTree>
    <p:extLst>
      <p:ext uri="{BB962C8B-B14F-4D97-AF65-F5344CB8AC3E}">
        <p14:creationId xmlns:p14="http://schemas.microsoft.com/office/powerpoint/2010/main" val="1548694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162</Words>
  <Application>Microsoft Office PowerPoint</Application>
  <PresentationFormat>Произвольный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социальной политики Свердловской области</dc:title>
  <dc:creator>Овчинникова Елена Александровна</dc:creator>
  <cp:lastModifiedBy>Ляпцева Марина Николаевна</cp:lastModifiedBy>
  <cp:revision>50</cp:revision>
  <cp:lastPrinted>2024-10-30T11:16:20Z</cp:lastPrinted>
  <dcterms:created xsi:type="dcterms:W3CDTF">2024-07-03T05:35:14Z</dcterms:created>
  <dcterms:modified xsi:type="dcterms:W3CDTF">2024-12-09T03:45:33Z</dcterms:modified>
</cp:coreProperties>
</file>